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</p:sldIdLst>
  <p:sldSz cy="5143500" cx="9144000"/>
  <p:notesSz cx="6858000" cy="9144000"/>
  <p:embeddedFontLst>
    <p:embeddedFont>
      <p:font typeface="Roboto"/>
      <p:regular r:id="rId93"/>
      <p:bold r:id="rId94"/>
      <p:italic r:id="rId95"/>
      <p:bold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Roboto-italic.fntdata"/><Relationship Id="rId50" Type="http://schemas.openxmlformats.org/officeDocument/2006/relationships/slide" Target="slides/slide45.xml"/><Relationship Id="rId94" Type="http://schemas.openxmlformats.org/officeDocument/2006/relationships/font" Target="fonts/Roboto-bold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Roboto-regular.fntdata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eede971e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eede971e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eede971e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eede971e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ede971e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eede971e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ede971e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eede971e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eede971e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eede971e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eede971e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eede971e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ede971e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eede971e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eede971e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eede971e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ede971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eede971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eede971e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eede971e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5fd9394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5fd9394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eede971e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eede971e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eede971ef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eede971ef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eede971e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eede971e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eede971e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eede971e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eede971e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eede971e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ede971e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eede971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eede971e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eede971e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eede971e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eede971e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eede971e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eede971e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eede971e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eede971e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568c2d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568c2d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eede971e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1eede971e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eede971e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eede971e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eede971e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eede971e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edce44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edce44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1edce448b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1edce448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edce448b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edce448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edce448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edce448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1efce00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1efce00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efce001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efce001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efce001a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efce001a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eede971e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eede971e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efce001a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efce001a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efce001a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efce001a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efce001a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efce001a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edce448b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edce448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edce448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edce448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edce448b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edce448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edce448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edce448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edce448b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edce448b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f14e9e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f14e9e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f14e9e1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f14e9e1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eede971e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eede971e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f14e9e1a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f14e9e1a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f14e9e1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f14e9e1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f14e9e1a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f14e9e1a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f14e9e1a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f14e9e1a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f14e9e1a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f14e9e1a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1f14e9e1a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1f14e9e1a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f14e9e1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f14e9e1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f14e9e1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f14e9e1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f14e9e1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f14e9e1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1f14e9e1a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1f14e9e1a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ede971e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eede971e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f14e9e1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f14e9e1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f14e9e1a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f14e9e1a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1f14e9e1a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1f14e9e1a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f14e9e1a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f14e9e1a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1f1bf3c2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1f1bf3c2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f1bf3c20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f1bf3c2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1f1bf3c2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1f1bf3c2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f1bf3c20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f1bf3c20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f1bf3c2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f1bf3c2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1f1bf3c20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1f1bf3c2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eede971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eede971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f1bf3c20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f1bf3c20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1f1bf3c20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1f1bf3c20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f1bf3c2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f1bf3c2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1f1bf3c20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1f1bf3c2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1f1bf3c2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1f1bf3c2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f1eb114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f1eb114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f1eb114e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f1eb114e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1f1eb114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1f1eb114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f1eb114e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f1eb114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1f1eb114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1f1eb114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eede971e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eede971e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1f1eb114e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1f1eb114e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f1eb114e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f1eb114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f1eb114e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f1eb114e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f1eb114e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f1eb114e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f1eb114e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f1eb114e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f1eb114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f1eb114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f1eb114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f1eb114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f1eb114e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f1eb114e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ede971e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ede971e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41000"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baeldung.com/resilience4j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1.png"/><Relationship Id="rId8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baeldung.com/spring-profiles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Relationship Id="rId4" Type="http://schemas.openxmlformats.org/officeDocument/2006/relationships/image" Target="../media/image9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623900" y="1282302"/>
            <a:ext cx="7886700" cy="1125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/>
              <a:t>microservices</a:t>
            </a:r>
            <a:endParaRPr sz="6100"/>
          </a:p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625" y="1316625"/>
            <a:ext cx="7574749" cy="300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99300"/>
            <a:ext cx="6979777" cy="351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BREAKER PARAMETERS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75" y="972488"/>
            <a:ext cx="8164775" cy="40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628650" y="3106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DOES CIRCUIT COMES BACK (UNTRIP)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How long after a circuit trip to try again?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50" y="972700"/>
            <a:ext cx="6829425" cy="19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50" y="2940200"/>
            <a:ext cx="6993101" cy="16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628650" y="2527523"/>
            <a:ext cx="7886700" cy="210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https://github.com/Netflix/Hystrix/wiki/configuration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00" y="273850"/>
            <a:ext cx="7845601" cy="21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DECIDE NUMBER?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IT’S TRICKY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HIT AND TRIAL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DEPENDS ON MAINLY 2 -&gt; HOW MANY REQUESTS COMING IN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   						  HOW BIG YOU’RE THREAD POOL 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B0F00"/>
                </a:solidFill>
              </a:rPr>
              <a:t>C</a:t>
            </a:r>
            <a:r>
              <a:rPr lang="en" sz="1800">
                <a:solidFill>
                  <a:srgbClr val="5B0F00"/>
                </a:solidFill>
              </a:rPr>
              <a:t>IRCUIT NEEDS TO BE TRIPPED .. </a:t>
            </a:r>
            <a:endParaRPr sz="1800">
              <a:solidFill>
                <a:srgbClr val="5B0F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B0F00"/>
                </a:solidFill>
              </a:rPr>
              <a:t>NEXT ?????????????????????</a:t>
            </a:r>
            <a:endParaRPr>
              <a:solidFill>
                <a:srgbClr val="5B0F00"/>
              </a:solidFill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/>
              <a:t>13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42863"/>
            <a:ext cx="876300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109538"/>
            <a:ext cx="88582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1967D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https://www.baeldung.com/resilience4j</a:t>
            </a:r>
            <a:endParaRPr sz="1000" u="sng">
              <a:solidFill>
                <a:srgbClr val="1967D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A FALLBACK MECHANISM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FALLBACK MECHANISM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347788"/>
            <a:ext cx="78295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CIRCUIT BREAKERS?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888" y="1413825"/>
            <a:ext cx="29241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BREAKER PATTERN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75" y="1739650"/>
            <a:ext cx="7604725" cy="16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HYSTERIX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623900" y="1282303"/>
            <a:ext cx="7886700" cy="493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623900" y="1945404"/>
            <a:ext cx="7886700" cy="262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50" y="122025"/>
            <a:ext cx="821055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/>
          <p:nvPr/>
        </p:nvSpPr>
        <p:spPr>
          <a:xfrm>
            <a:off x="8577425" y="4509775"/>
            <a:ext cx="3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25" y="283375"/>
            <a:ext cx="8841876" cy="45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/>
        </p:nvSpPr>
        <p:spPr>
          <a:xfrm>
            <a:off x="8194225" y="5143500"/>
            <a:ext cx="5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323850"/>
            <a:ext cx="817245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00" y="1477925"/>
            <a:ext cx="7638450" cy="7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725" y="3177363"/>
            <a:ext cx="64008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8290025" y="4856100"/>
            <a:ext cx="61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16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3 spring boot projects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Build movie catalogue service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Build movie info service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Build ratings data service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Call 2 services from movie catalogue 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Optimize the code(implement in better way 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How does Hystrix work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13" y="1644513"/>
            <a:ext cx="43529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823913"/>
            <a:ext cx="6115050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hysterix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Maintaining state, not actively developing state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Problem with Hystrix proxy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663" y="814663"/>
            <a:ext cx="46577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Granular, sep methods</a:t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25" y="1868675"/>
            <a:ext cx="60579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/>
        </p:nvSpPr>
        <p:spPr>
          <a:xfrm>
            <a:off x="7076625" y="2163250"/>
            <a:ext cx="16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Wraps around instance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320" name="Google Shape;320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50" y="1446475"/>
            <a:ext cx="7249226" cy="25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75" y="1466775"/>
            <a:ext cx="8112225" cy="22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HYSTRIX DASHBOARD</a:t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417050"/>
            <a:ext cx="56197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75" y="3301388"/>
            <a:ext cx="457200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38" y="1460963"/>
            <a:ext cx="65436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3" y="90488"/>
            <a:ext cx="90582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813"/>
            <a:ext cx="9144001" cy="45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49075"/>
            <a:ext cx="7807275" cy="35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75" y="313975"/>
            <a:ext cx="6259049" cy="42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727375"/>
            <a:ext cx="7886701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CONFIGURATIONS</a:t>
            </a:r>
            <a:endParaRPr/>
          </a:p>
        </p:txBody>
      </p:sp>
      <p:sp>
        <p:nvSpPr>
          <p:cNvPr id="377" name="Google Shape;377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383" name="Google Shape;383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54250"/>
            <a:ext cx="6778850" cy="32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00" y="708825"/>
            <a:ext cx="5596425" cy="39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Xml FILES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XML FILES</a:t>
            </a:r>
            <a:endParaRPr/>
          </a:p>
        </p:txBody>
      </p:sp>
      <p:sp>
        <p:nvSpPr>
          <p:cNvPr id="399" name="Google Shape;399;p5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YAML, PROPERTIES, JSON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Using property file config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Using property file config 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Using external property sources with Spring Boot</a:t>
            </a:r>
            <a:endParaRPr/>
          </a:p>
        </p:txBody>
      </p:sp>
      <p:sp>
        <p:nvSpPr>
          <p:cNvPr id="415" name="Google Shape;415;p60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0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Three Value annotation tricks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1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1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38" y="1268038"/>
            <a:ext cx="33623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38" y="2518613"/>
            <a:ext cx="29813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38" y="3985050"/>
            <a:ext cx="32099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850" y="3180400"/>
            <a:ext cx="33813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8563" y="1948113"/>
            <a:ext cx="39719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9150" y="2624388"/>
            <a:ext cx="60198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8563" y="3919475"/>
            <a:ext cx="72104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foood</a:t>
            </a:r>
            <a:endParaRPr b="1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776"/>
            <a:ext cx="9144001" cy="40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ConfigurationProperties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2"/>
          <p:cNvSpPr txBox="1"/>
          <p:nvPr>
            <p:ph idx="4294967295" type="body"/>
          </p:nvPr>
        </p:nvSpPr>
        <p:spPr>
          <a:xfrm>
            <a:off x="629859" y="1878800"/>
            <a:ext cx="78867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Pull up group of configurations @once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Create a class with getter, setter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@ConfigurationProperties(“mentionit”)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To create it as bean, @Configuration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Then, autowire it wherever needed.</a:t>
            </a:r>
            <a:endParaRPr/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1455088"/>
            <a:ext cx="38576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check available. In config -&gt; int, app.prop-&gt; string, then error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boot actuator</a:t>
            </a:r>
            <a:endParaRPr/>
          </a:p>
        </p:txBody>
      </p:sp>
      <p:sp>
        <p:nvSpPr>
          <p:cNvPr id="454" name="Google Shape;454;p64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/actuator/configprops																						</a:t>
            </a:r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802825"/>
            <a:ext cx="45148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8" y="1600550"/>
            <a:ext cx="4315449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&lt;dependency&gt;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			&lt;groupId&gt;org.springframework.boot&lt;/groupId&gt;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			&lt;artifactId&gt;spring-boot-starter-actuator&lt;/artifactId&gt;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		&lt;/dependency&gt;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management.endpoints.web.exposure.include=*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YAML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? Yet Another Markup Language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YAML ain’t markup language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Key value pair with : instead of =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Double quotes not required, it recognizes text as string, number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 Nesting possible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Instead of .  use :</a:t>
            </a:r>
            <a:endParaRPr/>
          </a:p>
        </p:txBody>
      </p:sp>
      <p:pic>
        <p:nvPicPr>
          <p:cNvPr id="464" name="Google Shape;4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50" y="2976438"/>
            <a:ext cx="4667250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SPECIFIc - spring profile</a:t>
            </a:r>
            <a:endParaRPr/>
          </a:p>
        </p:txBody>
      </p:sp>
      <p:sp>
        <p:nvSpPr>
          <p:cNvPr id="470" name="Google Shape;470;p6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Different value based configurations, based on different environments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Profile as a set of configuration values,gotogether as group, &amp;form values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https://www.baeldung.com/spring-profiles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											Sdfdsf																																																					STEP: create a new profile and tell spring to use that </a:t>
            </a:r>
            <a:endParaRPr/>
          </a:p>
        </p:txBody>
      </p:sp>
      <p:pic>
        <p:nvPicPr>
          <p:cNvPr id="471" name="Google Shape;4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375" y="2797600"/>
            <a:ext cx="6212276" cy="6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75" y="3702869"/>
            <a:ext cx="1962252" cy="20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100" y="3360925"/>
            <a:ext cx="491490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288" y="2012225"/>
            <a:ext cx="35337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41850"/>
            <a:ext cx="5905500" cy="15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037375"/>
            <a:ext cx="3913649" cy="22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097475"/>
            <a:ext cx="3913650" cy="18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49" y="1369225"/>
            <a:ext cx="3840174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450" y="1369225"/>
            <a:ext cx="3787976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All beans instansiated</a:t>
            </a:r>
            <a:endParaRPr/>
          </a:p>
        </p:txBody>
      </p:sp>
      <p:pic>
        <p:nvPicPr>
          <p:cNvPr id="504" name="Google Shape;5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925" y="1473775"/>
            <a:ext cx="4913549" cy="21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13"/>
            <a:ext cx="57721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BREAKER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						</a:t>
            </a:r>
            <a:endParaRPr b="1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8" y="12680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925" y="965325"/>
            <a:ext cx="6400476" cy="38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Using Environment object - Microservice configuration with Spring Boot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0" y="1268050"/>
            <a:ext cx="7781925" cy="35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595313"/>
            <a:ext cx="84296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But, we shouldn’t be using it	</a:t>
            </a:r>
            <a:endParaRPr b="1"/>
          </a:p>
        </p:txBody>
      </p:sp>
      <p:pic>
        <p:nvPicPr>
          <p:cNvPr id="532" name="Google Shape;5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39" y="1890400"/>
            <a:ext cx="7714526" cy="21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Spring Cloud Config Server 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1681163"/>
            <a:ext cx="667702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0" y="379650"/>
            <a:ext cx="7081252" cy="43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1581150"/>
            <a:ext cx="45243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AVAILABLE</a:t>
            </a:r>
            <a:endParaRPr/>
          </a:p>
        </p:txBody>
      </p:sp>
      <p:sp>
        <p:nvSpPr>
          <p:cNvPr id="559" name="Google Shape;559;p7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1403638"/>
            <a:ext cx="52482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250" y="379650"/>
            <a:ext cx="7081252" cy="43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752475"/>
            <a:ext cx="7896225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4455"/>
            <a:ext cx="9144001" cy="311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BREAKER PATTERN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024250"/>
            <a:ext cx="7685574" cy="36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419100"/>
            <a:ext cx="478155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Set up spring cloud config server from scratch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63900"/>
            <a:ext cx="7824550" cy="3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GENERATING,ADD ANNOTATION</a:t>
            </a:r>
            <a:endParaRPr/>
          </a:p>
        </p:txBody>
      </p:sp>
      <p:sp>
        <p:nvSpPr>
          <p:cNvPr id="601" name="Google Shape;601;p8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66050"/>
            <a:ext cx="68961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8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3838"/>
            <a:ext cx="60198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86"/>
          <p:cNvSpPr txBox="1"/>
          <p:nvPr>
            <p:ph idx="1" type="body"/>
          </p:nvPr>
        </p:nvSpPr>
        <p:spPr>
          <a:xfrm>
            <a:off x="628650" y="2082724"/>
            <a:ext cx="7886700" cy="2550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3030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C:\\Users\\user234\\Desktop\\config-git</a:t>
            </a:r>
            <a:endParaRPr/>
          </a:p>
        </p:txBody>
      </p:sp>
      <p:pic>
        <p:nvPicPr>
          <p:cNvPr id="616" name="Google Shape;61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73838"/>
            <a:ext cx="5676900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100" y="2486363"/>
            <a:ext cx="58864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00" y="3440500"/>
            <a:ext cx="7239000" cy="11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1369213"/>
            <a:ext cx="73818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00" y="1369225"/>
            <a:ext cx="7019102" cy="15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488" y="3412900"/>
            <a:ext cx="7439025" cy="12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Centralised, externalised config server</a:t>
            </a:r>
            <a:endParaRPr/>
          </a:p>
        </p:txBody>
      </p:sp>
      <p:sp>
        <p:nvSpPr>
          <p:cNvPr id="639" name="Google Shape;639;p8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75" y="1369225"/>
            <a:ext cx="6900174" cy="3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Setting up spring cloud config client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9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13"/>
            <a:ext cx="53911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8" y="2426488"/>
            <a:ext cx="587692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</a:t>
            </a:r>
            <a:endParaRPr/>
          </a:p>
        </p:txBody>
      </p:sp>
      <p:sp>
        <p:nvSpPr>
          <p:cNvPr id="654" name="Google Shape;654;p9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00025"/>
            <a:ext cx="8073875" cy="30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00" y="1085013"/>
            <a:ext cx="5165849" cy="38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9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58864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8" y="3251725"/>
            <a:ext cx="881062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give yml specific to microservice </a:t>
            </a:r>
            <a:endParaRPr/>
          </a:p>
        </p:txBody>
      </p:sp>
      <p:sp>
        <p:nvSpPr>
          <p:cNvPr id="669" name="Google Shape;669;p93"/>
          <p:cNvSpPr txBox="1"/>
          <p:nvPr>
            <p:ph idx="1" type="body"/>
          </p:nvPr>
        </p:nvSpPr>
        <p:spPr>
          <a:xfrm>
            <a:off x="628650" y="1369221"/>
            <a:ext cx="7886700" cy="92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your config git rpo, </a:t>
            </a:r>
            <a:endParaRPr/>
          </a:p>
        </p:txBody>
      </p:sp>
      <p:pic>
        <p:nvPicPr>
          <p:cNvPr id="670" name="Google Shape;6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63" y="1369225"/>
            <a:ext cx="475297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93"/>
          <p:cNvSpPr txBox="1"/>
          <p:nvPr>
            <p:ph idx="1" type="body"/>
          </p:nvPr>
        </p:nvSpPr>
        <p:spPr>
          <a:xfrm>
            <a:off x="781050" y="2522721"/>
            <a:ext cx="7886700" cy="920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In your config git rpo, add this yml and commit it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2960088"/>
            <a:ext cx="58293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Go to microservice app.yml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813" y="1268038"/>
            <a:ext cx="49434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125" y="2312975"/>
            <a:ext cx="87820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9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273838"/>
            <a:ext cx="4305300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Don’t have to start cloud config server, everytime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 your microservice, have actuator dependency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  <p:pic>
        <p:nvPicPr>
          <p:cNvPr id="694" name="Google Shape;69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63" y="1931638"/>
            <a:ext cx="616267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975" y="3070450"/>
            <a:ext cx="4533900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1353100"/>
            <a:ext cx="68484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63" y="881063"/>
            <a:ext cx="677227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38" y="273838"/>
            <a:ext cx="4333875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38" y="273861"/>
            <a:ext cx="8414475" cy="4635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